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ím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17" name="Alcím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u-HU"/>
              <a:t>Alcím mintájának szerkesztése</a:t>
            </a:r>
            <a:endParaRPr kumimoji="0" lang="en-US"/>
          </a:p>
        </p:txBody>
      </p:sp>
      <p:sp>
        <p:nvSpPr>
          <p:cNvPr id="30" name="Dátum hely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54339-248D-4F4C-9F06-54C2BB520F27}" type="datetimeFigureOut">
              <a:rPr lang="hu-HU" smtClean="0"/>
              <a:pPr/>
              <a:t>2020. 08. 27.</a:t>
            </a:fld>
            <a:endParaRPr lang="hu-HU"/>
          </a:p>
        </p:txBody>
      </p:sp>
      <p:sp>
        <p:nvSpPr>
          <p:cNvPr id="19" name="Élőláb hely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27" name="Dia számának hely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3BBB4-CD2F-4E24-96CF-7BF88F31B604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54339-248D-4F4C-9F06-54C2BB520F27}" type="datetimeFigureOut">
              <a:rPr lang="hu-HU" smtClean="0"/>
              <a:pPr/>
              <a:t>2020. 08. 27.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3BBB4-CD2F-4E24-96CF-7BF88F31B604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54339-248D-4F4C-9F06-54C2BB520F27}" type="datetimeFigureOut">
              <a:rPr lang="hu-HU" smtClean="0"/>
              <a:pPr/>
              <a:t>2020. 08. 27.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3BBB4-CD2F-4E24-96CF-7BF88F31B604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54339-248D-4F4C-9F06-54C2BB520F27}" type="datetimeFigureOut">
              <a:rPr lang="hu-HU" smtClean="0"/>
              <a:pPr/>
              <a:t>2020. 08. 27.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3BBB4-CD2F-4E24-96CF-7BF88F31B604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54339-248D-4F4C-9F06-54C2BB520F27}" type="datetimeFigureOut">
              <a:rPr lang="hu-HU" smtClean="0"/>
              <a:pPr/>
              <a:t>2020. 08. 27.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3BBB4-CD2F-4E24-96CF-7BF88F31B604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54339-248D-4F4C-9F06-54C2BB520F27}" type="datetimeFigureOut">
              <a:rPr lang="hu-HU" smtClean="0"/>
              <a:pPr/>
              <a:t>2020. 08. 27.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3BBB4-CD2F-4E24-96CF-7BF88F31B604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/>
              <a:t>Mintaszöveg szerkesztése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/>
              <a:t>Mintaszöveg szerkesztése</a:t>
            </a:r>
          </a:p>
        </p:txBody>
      </p:sp>
      <p:sp>
        <p:nvSpPr>
          <p:cNvPr id="5" name="Tartalom helye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54339-248D-4F4C-9F06-54C2BB520F27}" type="datetimeFigureOut">
              <a:rPr lang="hu-HU" smtClean="0"/>
              <a:pPr/>
              <a:t>2020. 08. 27.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3BBB4-CD2F-4E24-96CF-7BF88F31B604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54339-248D-4F4C-9F06-54C2BB520F27}" type="datetimeFigureOut">
              <a:rPr lang="hu-HU" smtClean="0"/>
              <a:pPr/>
              <a:t>2020. 08. 27.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3BBB4-CD2F-4E24-96CF-7BF88F31B604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54339-248D-4F4C-9F06-54C2BB520F27}" type="datetimeFigureOut">
              <a:rPr lang="hu-HU" smtClean="0"/>
              <a:pPr/>
              <a:t>2020. 08. 27.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3BBB4-CD2F-4E24-96CF-7BF88F31B604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54339-248D-4F4C-9F06-54C2BB520F27}" type="datetimeFigureOut">
              <a:rPr lang="hu-HU" smtClean="0"/>
              <a:pPr/>
              <a:t>2020. 08. 27.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3BBB4-CD2F-4E24-96CF-7BF88F31B604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gy sarkán kerekítve levágott téglalap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erékszögű háromszög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54339-248D-4F4C-9F06-54C2BB520F27}" type="datetimeFigureOut">
              <a:rPr lang="hu-HU" smtClean="0"/>
              <a:pPr/>
              <a:t>2020. 08. 27.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A83BBB4-CD2F-4E24-96CF-7BF88F31B604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hu-HU"/>
              <a:t>Kép beszúrásához kattintson az ikonra</a:t>
            </a:r>
            <a:endParaRPr kumimoji="0" lang="en-US" dirty="0"/>
          </a:p>
        </p:txBody>
      </p:sp>
      <p:sp>
        <p:nvSpPr>
          <p:cNvPr id="10" name="Szabadkézi sokszög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Szabadkézi sokszög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zabadkézi sokszög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Szabadkézi sokszög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Cím helye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0" name="Szöveg helye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hu-HU"/>
              <a:t>Mintaszöveg szerkesztése</a:t>
            </a:r>
          </a:p>
          <a:p>
            <a:pPr lvl="1" eaLnBrk="1" latinLnBrk="0" hangingPunct="1"/>
            <a:r>
              <a:rPr kumimoji="0" lang="hu-HU"/>
              <a:t>Második szint</a:t>
            </a:r>
          </a:p>
          <a:p>
            <a:pPr lvl="2" eaLnBrk="1" latinLnBrk="0" hangingPunct="1"/>
            <a:r>
              <a:rPr kumimoji="0" lang="hu-HU"/>
              <a:t>Harmadik szint</a:t>
            </a:r>
          </a:p>
          <a:p>
            <a:pPr lvl="3" eaLnBrk="1" latinLnBrk="0" hangingPunct="1"/>
            <a:r>
              <a:rPr kumimoji="0" lang="hu-HU"/>
              <a:t>Negyedik szint</a:t>
            </a:r>
          </a:p>
          <a:p>
            <a:pPr lvl="4" eaLnBrk="1" latinLnBrk="0" hangingPunct="1"/>
            <a:r>
              <a:rPr kumimoji="0" lang="hu-HU"/>
              <a:t>Ötödik szint</a:t>
            </a:r>
            <a:endParaRPr kumimoji="0" lang="en-US"/>
          </a:p>
        </p:txBody>
      </p:sp>
      <p:sp>
        <p:nvSpPr>
          <p:cNvPr id="10" name="Dátum hely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A554339-248D-4F4C-9F06-54C2BB520F27}" type="datetimeFigureOut">
              <a:rPr lang="hu-HU" smtClean="0"/>
              <a:pPr/>
              <a:t>2020. 08. 27.</a:t>
            </a:fld>
            <a:endParaRPr lang="hu-HU"/>
          </a:p>
        </p:txBody>
      </p:sp>
      <p:sp>
        <p:nvSpPr>
          <p:cNvPr id="22" name="Élőláb hely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18" name="Dia számának hely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A83BBB4-CD2F-4E24-96CF-7BF88F31B604}" type="slidenum">
              <a:rPr lang="hu-HU" smtClean="0"/>
              <a:pPr/>
              <a:t>‹#›</a:t>
            </a:fld>
            <a:endParaRPr lang="hu-HU"/>
          </a:p>
        </p:txBody>
      </p:sp>
      <p:grpSp>
        <p:nvGrpSpPr>
          <p:cNvPr id="2" name="Csoportba foglalás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Szabadkézi sokszög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Szabadkézi sokszög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Tervek/bjg1_x3_1v5.jpg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Tervek/bjg1_x3_1v5x.jpg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Tervek/bjg1_x3_1v4.jpg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Tervek/bjg1_x3_1v4a.jpg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Tervek/bjg1_x3_1v4b.jpg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Tervek/bjg1_x3_1v4c.jpg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Tervek/bjg1_x3_1v4d.jpg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Tervek/bjg1_x3_1v4e.jpg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hu-HU" dirty="0">
                <a:solidFill>
                  <a:schemeClr val="tx1"/>
                </a:solidFill>
              </a:rPr>
              <a:t>A Batsányi János Gimnázium előtti kert kialakítása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7241" y="4857308"/>
            <a:ext cx="7854696" cy="629092"/>
          </a:xfrm>
        </p:spPr>
        <p:txBody>
          <a:bodyPr/>
          <a:lstStyle/>
          <a:p>
            <a:r>
              <a:rPr lang="hu-HU" dirty="0"/>
              <a:t>Legyen ismét rendezett és szép…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857224" y="571480"/>
            <a:ext cx="3813048" cy="757230"/>
          </a:xfrm>
        </p:spPr>
        <p:txBody>
          <a:bodyPr>
            <a:normAutofit fontScale="90000"/>
          </a:bodyPr>
          <a:lstStyle/>
          <a:p>
            <a:r>
              <a:rPr lang="hu-HU" dirty="0">
                <a:solidFill>
                  <a:schemeClr val="tx1"/>
                </a:solidFill>
              </a:rPr>
              <a:t>7. koncepció…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428596" y="1571612"/>
            <a:ext cx="4429156" cy="5143536"/>
          </a:xfrm>
        </p:spPr>
        <p:txBody>
          <a:bodyPr>
            <a:normAutofit/>
          </a:bodyPr>
          <a:lstStyle/>
          <a:p>
            <a:pPr algn="l"/>
            <a:r>
              <a:rPr lang="hu-HU" sz="2400" dirty="0"/>
              <a:t>Az épület előtt Fagyal sövény, és a két első fenyőfa megmarad… </a:t>
            </a:r>
          </a:p>
        </p:txBody>
      </p:sp>
      <p:sp>
        <p:nvSpPr>
          <p:cNvPr id="7" name="Szövegdoboz 6"/>
          <p:cNvSpPr txBox="1"/>
          <p:nvPr/>
        </p:nvSpPr>
        <p:spPr>
          <a:xfrm>
            <a:off x="5572132" y="142852"/>
            <a:ext cx="3371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/>
              <a:t>A kép kattintás után nagyítható.</a:t>
            </a:r>
          </a:p>
        </p:txBody>
      </p:sp>
      <p:pic>
        <p:nvPicPr>
          <p:cNvPr id="8" name="Kép 7" descr="bjg1_x3_1v5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82" y="928670"/>
            <a:ext cx="3857636" cy="578645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857224" y="571480"/>
            <a:ext cx="3813048" cy="757230"/>
          </a:xfrm>
        </p:spPr>
        <p:txBody>
          <a:bodyPr>
            <a:normAutofit fontScale="90000"/>
          </a:bodyPr>
          <a:lstStyle/>
          <a:p>
            <a:r>
              <a:rPr lang="hu-HU" dirty="0">
                <a:solidFill>
                  <a:schemeClr val="tx1"/>
                </a:solidFill>
              </a:rPr>
              <a:t>8. koncepció…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428596" y="1571612"/>
            <a:ext cx="4429156" cy="5143536"/>
          </a:xfrm>
        </p:spPr>
        <p:txBody>
          <a:bodyPr>
            <a:normAutofit/>
          </a:bodyPr>
          <a:lstStyle/>
          <a:p>
            <a:pPr algn="l"/>
            <a:r>
              <a:rPr lang="hu-HU" sz="2400" dirty="0"/>
              <a:t>Az épület előtt </a:t>
            </a:r>
            <a:r>
              <a:rPr lang="hu-HU" sz="2400"/>
              <a:t>Fagyal sövény</a:t>
            </a:r>
            <a:r>
              <a:rPr lang="hu-HU" sz="2400" dirty="0"/>
              <a:t>, és a két első fenyőfa megmarad, és nagyjából egyformára van alakítva… </a:t>
            </a:r>
          </a:p>
        </p:txBody>
      </p:sp>
      <p:sp>
        <p:nvSpPr>
          <p:cNvPr id="7" name="Szövegdoboz 6"/>
          <p:cNvSpPr txBox="1"/>
          <p:nvPr/>
        </p:nvSpPr>
        <p:spPr>
          <a:xfrm>
            <a:off x="5572132" y="142852"/>
            <a:ext cx="3371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/>
              <a:t>A kép kattintás után nagyítható.</a:t>
            </a:r>
          </a:p>
        </p:txBody>
      </p:sp>
      <p:pic>
        <p:nvPicPr>
          <p:cNvPr id="6" name="Kép 5" descr="bjg1_x3_1v5x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928669"/>
            <a:ext cx="3857652" cy="57864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428596" y="785794"/>
            <a:ext cx="3813048" cy="1185858"/>
          </a:xfrm>
        </p:spPr>
        <p:txBody>
          <a:bodyPr>
            <a:normAutofit/>
          </a:bodyPr>
          <a:lstStyle/>
          <a:p>
            <a:r>
              <a:rPr lang="hu-HU" dirty="0">
                <a:solidFill>
                  <a:schemeClr val="tx1"/>
                </a:solidFill>
              </a:rPr>
              <a:t>Régi állapot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428596" y="3600465"/>
            <a:ext cx="4429156" cy="2571768"/>
          </a:xfrm>
        </p:spPr>
        <p:txBody>
          <a:bodyPr>
            <a:normAutofit/>
          </a:bodyPr>
          <a:lstStyle/>
          <a:p>
            <a:pPr algn="just"/>
            <a:r>
              <a:rPr lang="hu-HU" dirty="0"/>
              <a:t>A különböző méretű és fajtájú</a:t>
            </a:r>
          </a:p>
          <a:p>
            <a:pPr algn="just"/>
            <a:r>
              <a:rPr lang="hu-HU" dirty="0"/>
              <a:t>fák  szinte  teljesen  eltakarják</a:t>
            </a:r>
          </a:p>
          <a:p>
            <a:pPr algn="just"/>
            <a:r>
              <a:rPr lang="hu-HU" dirty="0"/>
              <a:t>a szépen felújított épületet.</a:t>
            </a:r>
          </a:p>
        </p:txBody>
      </p:sp>
      <p:pic>
        <p:nvPicPr>
          <p:cNvPr id="1026" name="Picture 2" descr="G:\__BACKUP__\Szabó Jenő\MUNKA\---CSONGRÁD---\ÖNKORMÁNYZAT\Gimnázium látványterv\Tervek\bj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928670"/>
            <a:ext cx="3786214" cy="5679321"/>
          </a:xfrm>
          <a:prstGeom prst="rect">
            <a:avLst/>
          </a:prstGeom>
          <a:noFill/>
        </p:spPr>
      </p:pic>
      <p:sp>
        <p:nvSpPr>
          <p:cNvPr id="5" name="Cím 1">
            <a:extLst>
              <a:ext uri="{FF2B5EF4-FFF2-40B4-BE49-F238E27FC236}">
                <a16:creationId xmlns:a16="http://schemas.microsoft.com/office/drawing/2014/main" id="{A5A33F3B-E4E2-4CB2-A2F0-D50A255EC393}"/>
              </a:ext>
            </a:extLst>
          </p:cNvPr>
          <p:cNvSpPr txBox="1">
            <a:spLocks/>
          </p:cNvSpPr>
          <p:nvPr/>
        </p:nvSpPr>
        <p:spPr>
          <a:xfrm>
            <a:off x="1763688" y="1971652"/>
            <a:ext cx="1508792" cy="69899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hu-HU" sz="4000" dirty="0">
                <a:solidFill>
                  <a:schemeClr val="tx1"/>
                </a:solidFill>
              </a:rPr>
              <a:t>(2016)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428596" y="785794"/>
            <a:ext cx="3813048" cy="1185858"/>
          </a:xfrm>
        </p:spPr>
        <p:txBody>
          <a:bodyPr>
            <a:normAutofit/>
          </a:bodyPr>
          <a:lstStyle/>
          <a:p>
            <a:r>
              <a:rPr lang="hu-HU" dirty="0">
                <a:solidFill>
                  <a:schemeClr val="tx1"/>
                </a:solidFill>
              </a:rPr>
              <a:t>Fák nélkül…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428596" y="2357430"/>
            <a:ext cx="4429156" cy="2571768"/>
          </a:xfrm>
        </p:spPr>
        <p:txBody>
          <a:bodyPr>
            <a:normAutofit/>
          </a:bodyPr>
          <a:lstStyle/>
          <a:p>
            <a:pPr algn="l"/>
            <a:r>
              <a:rPr lang="hu-HU" dirty="0"/>
              <a:t>Így nézett ki a látkép a fák nélkül…</a:t>
            </a:r>
          </a:p>
        </p:txBody>
      </p:sp>
      <p:pic>
        <p:nvPicPr>
          <p:cNvPr id="5" name="Kép 4" descr="bjg1_x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19691" y="928670"/>
            <a:ext cx="3810027" cy="57150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857224" y="571480"/>
            <a:ext cx="3813048" cy="757230"/>
          </a:xfrm>
        </p:spPr>
        <p:txBody>
          <a:bodyPr>
            <a:normAutofit fontScale="90000"/>
          </a:bodyPr>
          <a:lstStyle/>
          <a:p>
            <a:r>
              <a:rPr lang="hu-HU" dirty="0">
                <a:solidFill>
                  <a:schemeClr val="tx1"/>
                </a:solidFill>
              </a:rPr>
              <a:t>1. koncepció…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428596" y="1571612"/>
            <a:ext cx="4429156" cy="5143536"/>
          </a:xfrm>
        </p:spPr>
        <p:txBody>
          <a:bodyPr>
            <a:normAutofit/>
          </a:bodyPr>
          <a:lstStyle/>
          <a:p>
            <a:pPr algn="l">
              <a:buFontTx/>
              <a:buChar char="-"/>
            </a:pPr>
            <a:r>
              <a:rPr lang="hu-HU" sz="2400" dirty="0"/>
              <a:t>Szép, gömb alakú lombozatú gömbjuhar (</a:t>
            </a:r>
            <a:r>
              <a:rPr lang="hu-HU" sz="2400" dirty="0" err="1"/>
              <a:t>acer</a:t>
            </a:r>
            <a:r>
              <a:rPr lang="hu-HU" sz="2400" dirty="0"/>
              <a:t> </a:t>
            </a:r>
            <a:r>
              <a:rPr lang="hu-HU" sz="2400" dirty="0" err="1"/>
              <a:t>platanoides</a:t>
            </a:r>
            <a:r>
              <a:rPr lang="hu-HU" sz="2400" dirty="0"/>
              <a:t> </a:t>
            </a:r>
            <a:r>
              <a:rPr lang="hu-HU" sz="2400" dirty="0" err="1"/>
              <a:t>globosum</a:t>
            </a:r>
            <a:r>
              <a:rPr lang="hu-HU" sz="2400" dirty="0"/>
              <a:t>) vagy gömbkőris (</a:t>
            </a:r>
            <a:r>
              <a:rPr lang="hu-HU" sz="2400" dirty="0" err="1"/>
              <a:t>fraxinus</a:t>
            </a:r>
            <a:r>
              <a:rPr lang="hu-HU" sz="2400" dirty="0"/>
              <a:t> </a:t>
            </a:r>
            <a:r>
              <a:rPr lang="hu-HU" sz="2400" dirty="0" err="1"/>
              <a:t>ornus</a:t>
            </a:r>
            <a:r>
              <a:rPr lang="hu-HU" sz="2400" dirty="0"/>
              <a:t> 'Mecsek‘) fák, amelyek 4-5 méter magasra is megnőhetnek</a:t>
            </a:r>
          </a:p>
          <a:p>
            <a:pPr algn="l">
              <a:buFontTx/>
              <a:buChar char="-"/>
            </a:pPr>
            <a:r>
              <a:rPr lang="hu-HU" sz="2400" dirty="0"/>
              <a:t>Rózsa sövény az épület előtt (</a:t>
            </a:r>
            <a:r>
              <a:rPr lang="hu-HU" sz="2400" dirty="0" err="1"/>
              <a:t>rosiers</a:t>
            </a:r>
            <a:r>
              <a:rPr lang="hu-HU" sz="2400" dirty="0"/>
              <a:t> </a:t>
            </a:r>
            <a:r>
              <a:rPr lang="hu-HU" sz="2400" dirty="0" err="1"/>
              <a:t>queen</a:t>
            </a:r>
            <a:r>
              <a:rPr lang="hu-HU" sz="2400" dirty="0"/>
              <a:t> </a:t>
            </a:r>
            <a:r>
              <a:rPr lang="hu-HU" sz="2400" dirty="0" err="1"/>
              <a:t>elisabeth</a:t>
            </a:r>
            <a:r>
              <a:rPr lang="hu-HU" sz="2400" dirty="0"/>
              <a:t> </a:t>
            </a:r>
            <a:r>
              <a:rPr lang="hu-HU" sz="2400" dirty="0" err="1"/>
              <a:t>roses</a:t>
            </a:r>
            <a:r>
              <a:rPr lang="hu-HU" sz="2400" dirty="0"/>
              <a:t>), amely színében harmonizál vele</a:t>
            </a:r>
          </a:p>
          <a:p>
            <a:pPr algn="l">
              <a:buFontTx/>
              <a:buChar char="-"/>
            </a:pPr>
            <a:r>
              <a:rPr lang="hu-HU" sz="2400" dirty="0"/>
              <a:t>Sárga színű (</a:t>
            </a:r>
            <a:r>
              <a:rPr lang="hu-HU" sz="2400" dirty="0" err="1"/>
              <a:t>tagetes</a:t>
            </a:r>
            <a:r>
              <a:rPr lang="hu-HU" sz="2400" dirty="0"/>
              <a:t> </a:t>
            </a:r>
            <a:r>
              <a:rPr lang="hu-HU" sz="2400" dirty="0" err="1"/>
              <a:t>patula</a:t>
            </a:r>
            <a:r>
              <a:rPr lang="hu-HU" sz="2400" dirty="0"/>
              <a:t>) virág határolja a kertet </a:t>
            </a:r>
          </a:p>
          <a:p>
            <a:pPr algn="l">
              <a:buFontTx/>
              <a:buChar char="-"/>
            </a:pPr>
            <a:r>
              <a:rPr lang="hu-HU" sz="2400" dirty="0"/>
              <a:t>Vegyes virágokból álló virágágy teszi színesebbé   </a:t>
            </a:r>
          </a:p>
        </p:txBody>
      </p:sp>
      <p:pic>
        <p:nvPicPr>
          <p:cNvPr id="6" name="Kép 5" descr="bjg1_x3_1v4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928670"/>
            <a:ext cx="3857652" cy="5786478"/>
          </a:xfrm>
          <a:prstGeom prst="rect">
            <a:avLst/>
          </a:prstGeom>
        </p:spPr>
      </p:pic>
      <p:sp>
        <p:nvSpPr>
          <p:cNvPr id="7" name="Szövegdoboz 6"/>
          <p:cNvSpPr txBox="1"/>
          <p:nvPr/>
        </p:nvSpPr>
        <p:spPr>
          <a:xfrm>
            <a:off x="5572132" y="142852"/>
            <a:ext cx="3371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/>
              <a:t>A kép kattintás után nagyítható.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857224" y="571480"/>
            <a:ext cx="3813048" cy="757230"/>
          </a:xfrm>
        </p:spPr>
        <p:txBody>
          <a:bodyPr>
            <a:normAutofit fontScale="90000"/>
          </a:bodyPr>
          <a:lstStyle/>
          <a:p>
            <a:r>
              <a:rPr lang="hu-HU" dirty="0">
                <a:solidFill>
                  <a:schemeClr val="tx1"/>
                </a:solidFill>
              </a:rPr>
              <a:t>2. koncepció…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428596" y="1571612"/>
            <a:ext cx="4429156" cy="5143536"/>
          </a:xfrm>
        </p:spPr>
        <p:txBody>
          <a:bodyPr>
            <a:normAutofit/>
          </a:bodyPr>
          <a:lstStyle/>
          <a:p>
            <a:pPr algn="l"/>
            <a:r>
              <a:rPr lang="hu-HU" sz="2400" dirty="0"/>
              <a:t>Az első koncepció, csak annyi változtatással, hogy közvetlenül az épület előtt nincsenek fák…</a:t>
            </a:r>
          </a:p>
        </p:txBody>
      </p:sp>
      <p:pic>
        <p:nvPicPr>
          <p:cNvPr id="5" name="Kép 4" descr="bjg1_x3_1v4a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99" y="928670"/>
            <a:ext cx="3857619" cy="5786428"/>
          </a:xfrm>
          <a:prstGeom prst="rect">
            <a:avLst/>
          </a:prstGeom>
        </p:spPr>
      </p:pic>
      <p:sp>
        <p:nvSpPr>
          <p:cNvPr id="7" name="Szövegdoboz 6"/>
          <p:cNvSpPr txBox="1"/>
          <p:nvPr/>
        </p:nvSpPr>
        <p:spPr>
          <a:xfrm>
            <a:off x="5572132" y="142852"/>
            <a:ext cx="3371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/>
              <a:t>A kép kattintás után nagyítható.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857224" y="571480"/>
            <a:ext cx="3813048" cy="757230"/>
          </a:xfrm>
        </p:spPr>
        <p:txBody>
          <a:bodyPr>
            <a:normAutofit fontScale="90000"/>
          </a:bodyPr>
          <a:lstStyle/>
          <a:p>
            <a:r>
              <a:rPr lang="hu-HU" dirty="0">
                <a:solidFill>
                  <a:schemeClr val="tx1"/>
                </a:solidFill>
              </a:rPr>
              <a:t>3. koncepció…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428596" y="1571612"/>
            <a:ext cx="4429156" cy="5143536"/>
          </a:xfrm>
        </p:spPr>
        <p:txBody>
          <a:bodyPr>
            <a:normAutofit/>
          </a:bodyPr>
          <a:lstStyle/>
          <a:p>
            <a:pPr algn="l"/>
            <a:r>
              <a:rPr lang="hu-HU" sz="2400" dirty="0"/>
              <a:t>A második koncepció, csak annyi változtatással, hogy közvetlenül az épület előtt dupla rózsa sövény található…</a:t>
            </a:r>
          </a:p>
        </p:txBody>
      </p:sp>
      <p:sp>
        <p:nvSpPr>
          <p:cNvPr id="7" name="Szövegdoboz 6"/>
          <p:cNvSpPr txBox="1"/>
          <p:nvPr/>
        </p:nvSpPr>
        <p:spPr>
          <a:xfrm>
            <a:off x="5572132" y="142852"/>
            <a:ext cx="3371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/>
              <a:t>A kép kattintás után nagyítható.</a:t>
            </a:r>
          </a:p>
        </p:txBody>
      </p:sp>
      <p:pic>
        <p:nvPicPr>
          <p:cNvPr id="6" name="Kép 5" descr="bjg1_x3_1v4b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928670"/>
            <a:ext cx="3857652" cy="578647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857224" y="571480"/>
            <a:ext cx="3813048" cy="757230"/>
          </a:xfrm>
        </p:spPr>
        <p:txBody>
          <a:bodyPr>
            <a:normAutofit fontScale="90000"/>
          </a:bodyPr>
          <a:lstStyle/>
          <a:p>
            <a:r>
              <a:rPr lang="hu-HU" dirty="0">
                <a:solidFill>
                  <a:schemeClr val="tx1"/>
                </a:solidFill>
              </a:rPr>
              <a:t>4. koncepció…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428596" y="1571612"/>
            <a:ext cx="4429156" cy="5143536"/>
          </a:xfrm>
        </p:spPr>
        <p:txBody>
          <a:bodyPr>
            <a:normAutofit/>
          </a:bodyPr>
          <a:lstStyle/>
          <a:p>
            <a:pPr algn="l"/>
            <a:r>
              <a:rPr lang="hu-HU" sz="2400" dirty="0"/>
              <a:t>Az első koncepció, csak annyi változtatással, hogy közvetlenül az épület előtt nincs sövény.  A sárga virágok helyett pedig rózsasövény látható.</a:t>
            </a:r>
          </a:p>
        </p:txBody>
      </p:sp>
      <p:sp>
        <p:nvSpPr>
          <p:cNvPr id="7" name="Szövegdoboz 6"/>
          <p:cNvSpPr txBox="1"/>
          <p:nvPr/>
        </p:nvSpPr>
        <p:spPr>
          <a:xfrm>
            <a:off x="5572132" y="142852"/>
            <a:ext cx="3371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/>
              <a:t>A kép kattintás után nagyítható.</a:t>
            </a:r>
          </a:p>
        </p:txBody>
      </p:sp>
      <p:pic>
        <p:nvPicPr>
          <p:cNvPr id="6" name="Kép 5" descr="bjg1_x3_1v4c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928670"/>
            <a:ext cx="3857652" cy="578647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857224" y="571480"/>
            <a:ext cx="3813048" cy="757230"/>
          </a:xfrm>
        </p:spPr>
        <p:txBody>
          <a:bodyPr>
            <a:normAutofit fontScale="90000"/>
          </a:bodyPr>
          <a:lstStyle/>
          <a:p>
            <a:r>
              <a:rPr lang="hu-HU" dirty="0">
                <a:solidFill>
                  <a:schemeClr val="tx1"/>
                </a:solidFill>
              </a:rPr>
              <a:t>5. koncepció…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428596" y="1571612"/>
            <a:ext cx="4429156" cy="5143536"/>
          </a:xfrm>
        </p:spPr>
        <p:txBody>
          <a:bodyPr>
            <a:normAutofit/>
          </a:bodyPr>
          <a:lstStyle/>
          <a:p>
            <a:pPr algn="l"/>
            <a:r>
              <a:rPr lang="hu-HU" sz="2400" dirty="0"/>
              <a:t>Az előző koncepció, annyi változtatással, hogy az épület előtt  van Télizöld fagyal (</a:t>
            </a:r>
            <a:r>
              <a:rPr lang="hu-HU" sz="2400" dirty="0" err="1"/>
              <a:t>Ligustrum</a:t>
            </a:r>
            <a:r>
              <a:rPr lang="hu-HU" sz="2400" dirty="0"/>
              <a:t> </a:t>
            </a:r>
            <a:r>
              <a:rPr lang="hu-HU" sz="2400" dirty="0" err="1"/>
              <a:t>ovalifolium</a:t>
            </a:r>
            <a:r>
              <a:rPr lang="hu-HU" sz="2400" dirty="0"/>
              <a:t>) sövény, amely mint kerítésként is szolgál. </a:t>
            </a:r>
          </a:p>
        </p:txBody>
      </p:sp>
      <p:sp>
        <p:nvSpPr>
          <p:cNvPr id="7" name="Szövegdoboz 6"/>
          <p:cNvSpPr txBox="1"/>
          <p:nvPr/>
        </p:nvSpPr>
        <p:spPr>
          <a:xfrm>
            <a:off x="5572132" y="142852"/>
            <a:ext cx="3371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/>
              <a:t>A kép kattintás után nagyítható.</a:t>
            </a:r>
          </a:p>
        </p:txBody>
      </p:sp>
      <p:pic>
        <p:nvPicPr>
          <p:cNvPr id="8" name="Kép 7" descr="bjg1_x3_1v4d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20" y="928670"/>
            <a:ext cx="3857636" cy="578645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857224" y="571480"/>
            <a:ext cx="3813048" cy="757230"/>
          </a:xfrm>
        </p:spPr>
        <p:txBody>
          <a:bodyPr>
            <a:normAutofit fontScale="90000"/>
          </a:bodyPr>
          <a:lstStyle/>
          <a:p>
            <a:r>
              <a:rPr lang="hu-HU" dirty="0">
                <a:solidFill>
                  <a:schemeClr val="tx1"/>
                </a:solidFill>
              </a:rPr>
              <a:t>6. koncepció…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428596" y="1571612"/>
            <a:ext cx="4429156" cy="5143536"/>
          </a:xfrm>
        </p:spPr>
        <p:txBody>
          <a:bodyPr>
            <a:normAutofit/>
          </a:bodyPr>
          <a:lstStyle/>
          <a:p>
            <a:pPr algn="l"/>
            <a:r>
              <a:rPr lang="hu-HU" sz="2400" dirty="0"/>
              <a:t>Az előző koncepció, csak annyi változtatással, hogy a kertben eltér  a fák helye, és a kerti virágágyás szimmetrikus kialakítású…</a:t>
            </a:r>
          </a:p>
        </p:txBody>
      </p:sp>
      <p:sp>
        <p:nvSpPr>
          <p:cNvPr id="7" name="Szövegdoboz 6"/>
          <p:cNvSpPr txBox="1"/>
          <p:nvPr/>
        </p:nvSpPr>
        <p:spPr>
          <a:xfrm>
            <a:off x="5572132" y="142852"/>
            <a:ext cx="3371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/>
              <a:t>A kép kattintás után nagyítható.</a:t>
            </a:r>
          </a:p>
        </p:txBody>
      </p:sp>
      <p:pic>
        <p:nvPicPr>
          <p:cNvPr id="6" name="Kép 5" descr="bjg1_x3_1v4e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98" y="928670"/>
            <a:ext cx="3857620" cy="578643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Áramlás">
  <a:themeElements>
    <a:clrScheme name="Áramlás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Egyéni 1. séma">
      <a:majorFont>
        <a:latin typeface="Calibri"/>
        <a:ea typeface=""/>
        <a:cs typeface=""/>
      </a:majorFont>
      <a:minorFont>
        <a:latin typeface="Constantia"/>
        <a:ea typeface=""/>
        <a:cs typeface=""/>
      </a:minorFont>
    </a:fontScheme>
    <a:fmtScheme name="Áramlás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215</TotalTime>
  <Words>320</Words>
  <Application>Microsoft Office PowerPoint</Application>
  <PresentationFormat>Diavetítés a képernyőre (4:3 oldalarány)</PresentationFormat>
  <Paragraphs>36</Paragraphs>
  <Slides>11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11</vt:i4>
      </vt:variant>
    </vt:vector>
  </HeadingPairs>
  <TitlesOfParts>
    <vt:vector size="15" baseType="lpstr">
      <vt:lpstr>Calibri</vt:lpstr>
      <vt:lpstr>Constantia</vt:lpstr>
      <vt:lpstr>Wingdings 2</vt:lpstr>
      <vt:lpstr>Áramlás</vt:lpstr>
      <vt:lpstr>A Batsányi János Gimnázium előtti kert kialakítása</vt:lpstr>
      <vt:lpstr>Régi állapot</vt:lpstr>
      <vt:lpstr>Fák nélkül…</vt:lpstr>
      <vt:lpstr>1. koncepció…</vt:lpstr>
      <vt:lpstr>2. koncepció…</vt:lpstr>
      <vt:lpstr>3. koncepció…</vt:lpstr>
      <vt:lpstr>4. koncepció…</vt:lpstr>
      <vt:lpstr>5. koncepció…</vt:lpstr>
      <vt:lpstr>6. koncepció…</vt:lpstr>
      <vt:lpstr>7. koncepció…</vt:lpstr>
      <vt:lpstr>8. koncepció…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Batsányi János Gimnázium előtti kert kialakítása</dc:title>
  <dc:creator>Informatika</dc:creator>
  <cp:lastModifiedBy>Szabó Jenő</cp:lastModifiedBy>
  <cp:revision>33</cp:revision>
  <dcterms:created xsi:type="dcterms:W3CDTF">2017-02-13T10:25:56Z</dcterms:created>
  <dcterms:modified xsi:type="dcterms:W3CDTF">2020-08-27T07:10:55Z</dcterms:modified>
</cp:coreProperties>
</file>